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61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reizen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veertig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KoZ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2026) 	t. E.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Idema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F.A.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Mehrtens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F30EA74F-6499-153D-85F1-0263CD43E5B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4999"/>
            <a:ext cx="7620000" cy="4484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CBB522D8-EC60-6DA1-B37D-9A90D57F98D3}"/>
              </a:ext>
            </a:extLst>
          </p:cNvPr>
          <p:cNvSpPr txBox="1"/>
          <p:nvPr/>
        </p:nvSpPr>
        <p:spPr>
          <a:xfrm>
            <a:off x="8558944" y="0"/>
            <a:ext cx="5790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i="1" dirty="0">
                <a:latin typeface="Arial" panose="020B0604020202020204" pitchFamily="34" charset="0"/>
                <a:cs typeface="Arial" panose="020B0604020202020204" pitchFamily="34" charset="0"/>
              </a:rPr>
              <a:t>R1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reizen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veertig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KoZ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2026) 	t. E.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Idema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F.A.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Mehrtens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&#10;&#10;Door AI gegenereerde inhoud is mogelijk onjuist.">
            <a:extLst>
              <a:ext uri="{FF2B5EF4-FFF2-40B4-BE49-F238E27FC236}">
                <a16:creationId xmlns:a16="http://schemas.microsoft.com/office/drawing/2014/main" id="{3C589D72-0F4B-9C00-7620-F0767B1FB89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3998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9524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reizen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veertig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KoZ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2026) 	t. E.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Idema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F.A.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Mehrtens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4D9E8A35-8C98-7BEF-4376-118485CFE91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4999"/>
            <a:ext cx="7620000" cy="4484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B199D1FF-CA85-F3F9-AB53-6F8F3FA1D622}"/>
              </a:ext>
            </a:extLst>
          </p:cNvPr>
          <p:cNvSpPr txBox="1"/>
          <p:nvPr/>
        </p:nvSpPr>
        <p:spPr>
          <a:xfrm>
            <a:off x="8598700" y="0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i="1" dirty="0">
                <a:latin typeface="Arial" panose="020B0604020202020204" pitchFamily="34" charset="0"/>
                <a:cs typeface="Arial" panose="020B0604020202020204" pitchFamily="34" charset="0"/>
              </a:rPr>
              <a:t>L1</a:t>
            </a:r>
          </a:p>
        </p:txBody>
      </p:sp>
    </p:spTree>
    <p:extLst>
      <p:ext uri="{BB962C8B-B14F-4D97-AF65-F5344CB8AC3E}">
        <p14:creationId xmlns:p14="http://schemas.microsoft.com/office/powerpoint/2010/main" val="383580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reizen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veertig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KoZ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2026) 	t. E.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Idema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F.A.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Mehrtens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4398FF47-51A3-D2D2-2C29-0AD71B250D4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4999"/>
            <a:ext cx="7620000" cy="4484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F222EE20-FE0B-0DEB-8C4E-13653B99E3CA}"/>
              </a:ext>
            </a:extLst>
          </p:cNvPr>
          <p:cNvSpPr txBox="1"/>
          <p:nvPr/>
        </p:nvSpPr>
        <p:spPr>
          <a:xfrm>
            <a:off x="8598700" y="0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i="1" dirty="0">
                <a:latin typeface="Arial" panose="020B0604020202020204" pitchFamily="34" charset="0"/>
                <a:cs typeface="Arial" panose="020B0604020202020204" pitchFamily="34" charset="0"/>
              </a:rPr>
              <a:t>L2</a:t>
            </a:r>
          </a:p>
        </p:txBody>
      </p:sp>
    </p:spTree>
    <p:extLst>
      <p:ext uri="{BB962C8B-B14F-4D97-AF65-F5344CB8AC3E}">
        <p14:creationId xmlns:p14="http://schemas.microsoft.com/office/powerpoint/2010/main" val="1970452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reizen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veertig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KoZ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2026) 	t. E.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Idema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F.A.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Mehrtens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nummer&#10;&#10;Door AI gegenereerde inhoud is mogelijk onjuist.">
            <a:extLst>
              <a:ext uri="{FF2B5EF4-FFF2-40B4-BE49-F238E27FC236}">
                <a16:creationId xmlns:a16="http://schemas.microsoft.com/office/drawing/2014/main" id="{CF6699D4-CF8E-2783-A0E4-A218C0B2C57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4999"/>
            <a:ext cx="7620000" cy="4417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3B26301B-2613-0256-88F7-A793F1322E8D}"/>
              </a:ext>
            </a:extLst>
          </p:cNvPr>
          <p:cNvSpPr txBox="1"/>
          <p:nvPr/>
        </p:nvSpPr>
        <p:spPr>
          <a:xfrm>
            <a:off x="8598700" y="0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i="1" dirty="0">
                <a:latin typeface="Arial" panose="020B0604020202020204" pitchFamily="34" charset="0"/>
                <a:cs typeface="Arial" panose="020B0604020202020204" pitchFamily="34" charset="0"/>
              </a:rPr>
              <a:t>L3</a:t>
            </a:r>
          </a:p>
        </p:txBody>
      </p:sp>
    </p:spTree>
    <p:extLst>
      <p:ext uri="{BB962C8B-B14F-4D97-AF65-F5344CB8AC3E}">
        <p14:creationId xmlns:p14="http://schemas.microsoft.com/office/powerpoint/2010/main" val="75424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reizen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veertig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KoZ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2026) 	t. E.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Idema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F.A.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Mehrtens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09A64A3A-787E-8AD8-EF53-B20B82693DD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4999"/>
            <a:ext cx="7620000" cy="4484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C886D9C5-CE9A-E56E-D68E-FB731D93783F}"/>
              </a:ext>
            </a:extLst>
          </p:cNvPr>
          <p:cNvSpPr txBox="1"/>
          <p:nvPr/>
        </p:nvSpPr>
        <p:spPr>
          <a:xfrm>
            <a:off x="8598700" y="0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i="1" dirty="0">
                <a:latin typeface="Arial" panose="020B0604020202020204" pitchFamily="34" charset="0"/>
                <a:cs typeface="Arial" panose="020B0604020202020204" pitchFamily="34" charset="0"/>
              </a:rPr>
              <a:t>L4</a:t>
            </a:r>
          </a:p>
        </p:txBody>
      </p:sp>
    </p:spTree>
    <p:extLst>
      <p:ext uri="{BB962C8B-B14F-4D97-AF65-F5344CB8AC3E}">
        <p14:creationId xmlns:p14="http://schemas.microsoft.com/office/powerpoint/2010/main" val="1905379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reizen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veertig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KoZ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2026) 	t. E.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Idema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F.A.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Mehrtens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74080B90-4354-3196-39EC-6F378953588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4999"/>
            <a:ext cx="7620000" cy="4484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B9DC93C6-5CE2-F965-0C62-392C64B48266}"/>
              </a:ext>
            </a:extLst>
          </p:cNvPr>
          <p:cNvSpPr txBox="1"/>
          <p:nvPr/>
        </p:nvSpPr>
        <p:spPr>
          <a:xfrm>
            <a:off x="8598700" y="0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i="1" dirty="0">
                <a:latin typeface="Arial" panose="020B0604020202020204" pitchFamily="34" charset="0"/>
                <a:cs typeface="Arial" panose="020B0604020202020204" pitchFamily="34" charset="0"/>
              </a:rPr>
              <a:t>L5</a:t>
            </a:r>
          </a:p>
        </p:txBody>
      </p:sp>
    </p:spTree>
    <p:extLst>
      <p:ext uri="{BB962C8B-B14F-4D97-AF65-F5344CB8AC3E}">
        <p14:creationId xmlns:p14="http://schemas.microsoft.com/office/powerpoint/2010/main" val="1313120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reizen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veertig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KoZ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2026) 	t. E.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Idema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F.A.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Mehrtens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C63A8C61-5688-3DDF-16E3-D1E25D29AC3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4999"/>
            <a:ext cx="7620000" cy="4484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370AEB36-85FE-F376-7896-6110AE9D2E0F}"/>
              </a:ext>
            </a:extLst>
          </p:cNvPr>
          <p:cNvSpPr txBox="1"/>
          <p:nvPr/>
        </p:nvSpPr>
        <p:spPr>
          <a:xfrm>
            <a:off x="8598700" y="0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i="1" dirty="0">
                <a:latin typeface="Arial" panose="020B0604020202020204" pitchFamily="34" charset="0"/>
                <a:cs typeface="Arial" panose="020B0604020202020204" pitchFamily="34" charset="0"/>
              </a:rPr>
              <a:t>L6</a:t>
            </a:r>
          </a:p>
        </p:txBody>
      </p:sp>
    </p:spTree>
    <p:extLst>
      <p:ext uri="{BB962C8B-B14F-4D97-AF65-F5344CB8AC3E}">
        <p14:creationId xmlns:p14="http://schemas.microsoft.com/office/powerpoint/2010/main" val="692163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reizen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veertig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KoZ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2026) 	t. E.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Idema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F.A.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Mehrtens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3CF461CD-37AB-593C-CEEB-7C2460B57F5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4999"/>
            <a:ext cx="7620000" cy="4484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1AE85967-4C22-AB12-717D-F3BBE86B7784}"/>
              </a:ext>
            </a:extLst>
          </p:cNvPr>
          <p:cNvSpPr txBox="1"/>
          <p:nvPr/>
        </p:nvSpPr>
        <p:spPr>
          <a:xfrm>
            <a:off x="8598700" y="0"/>
            <a:ext cx="561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i="1" dirty="0">
                <a:latin typeface="Arial" panose="020B0604020202020204" pitchFamily="34" charset="0"/>
                <a:cs typeface="Arial" panose="020B0604020202020204" pitchFamily="34" charset="0"/>
              </a:rPr>
              <a:t>Pa</a:t>
            </a:r>
          </a:p>
        </p:txBody>
      </p:sp>
    </p:spTree>
    <p:extLst>
      <p:ext uri="{BB962C8B-B14F-4D97-AF65-F5344CB8AC3E}">
        <p14:creationId xmlns:p14="http://schemas.microsoft.com/office/powerpoint/2010/main" val="1142027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reizen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veertig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KoZ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2026) 	t. E.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Idema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F.A.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Mehrtens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991A67DB-D77E-B994-3463-D9E9F311A2F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4001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62D9408D-D632-B3A3-59B2-8C82A77D9C65}"/>
              </a:ext>
            </a:extLst>
          </p:cNvPr>
          <p:cNvSpPr txBox="1"/>
          <p:nvPr/>
        </p:nvSpPr>
        <p:spPr>
          <a:xfrm>
            <a:off x="8598700" y="0"/>
            <a:ext cx="5790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i="1" dirty="0">
                <a:latin typeface="Arial" panose="020B0604020202020204" pitchFamily="34" charset="0"/>
                <a:cs typeface="Arial" panose="020B0604020202020204" pitchFamily="34" charset="0"/>
              </a:rPr>
              <a:t>R1</a:t>
            </a:r>
          </a:p>
        </p:txBody>
      </p:sp>
    </p:spTree>
    <p:extLst>
      <p:ext uri="{BB962C8B-B14F-4D97-AF65-F5344CB8AC3E}">
        <p14:creationId xmlns:p14="http://schemas.microsoft.com/office/powerpoint/2010/main" val="1640269484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229</Words>
  <Application>Microsoft Office PowerPoint</Application>
  <PresentationFormat>Diavoorstelling (4:3)</PresentationFormat>
  <Paragraphs>19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2026-01-07T21:06:48Z</dcterms:modified>
</cp:coreProperties>
</file>